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7693" y="0"/>
            <a:ext cx="10862709" cy="10357376"/>
            <a:chOff x="13387693" y="0"/>
            <a:chExt cx="10862709" cy="10357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7693" y="0"/>
              <a:ext cx="10862709" cy="10357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5830" y="8821668"/>
            <a:ext cx="4668585" cy="7650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1359" y="1292845"/>
            <a:ext cx="2252450" cy="6002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8573" y="8723014"/>
            <a:ext cx="660773" cy="660773"/>
            <a:chOff x="1358573" y="8723014"/>
            <a:chExt cx="660773" cy="6607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573" y="8723014"/>
              <a:ext cx="660773" cy="66077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767" y="1022043"/>
            <a:ext cx="16312646" cy="8130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800" y="1452619"/>
            <a:ext cx="9434324" cy="17656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876" y="3137248"/>
            <a:ext cx="15276019" cy="176565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876" y="4898533"/>
            <a:ext cx="15701400" cy="17656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810" y="1429533"/>
            <a:ext cx="8535723" cy="1723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10" y="2626495"/>
            <a:ext cx="5623647" cy="19943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5805" y="6366927"/>
            <a:ext cx="5481438" cy="19943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9848" y="4133333"/>
            <a:ext cx="6771285" cy="16362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848" y="5294857"/>
            <a:ext cx="9718838" cy="1636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9848" y="7668610"/>
            <a:ext cx="9373419" cy="1636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9848" y="8830133"/>
            <a:ext cx="8599009" cy="163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4015" y="940165"/>
            <a:ext cx="15377683" cy="9069359"/>
            <a:chOff x="1454015" y="940165"/>
            <a:chExt cx="15377683" cy="9069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4015" y="940165"/>
              <a:ext cx="15377683" cy="90693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038" y="3157457"/>
            <a:ext cx="15879780" cy="1723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800" y="1317886"/>
            <a:ext cx="4614885" cy="18514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067" y="4952381"/>
            <a:ext cx="15644704" cy="2552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038" y="7362333"/>
            <a:ext cx="13243790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1261" y="1696943"/>
            <a:ext cx="20722080" cy="7931491"/>
            <a:chOff x="-2151261" y="1696943"/>
            <a:chExt cx="20722080" cy="793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1261" y="1696943"/>
              <a:ext cx="20722080" cy="7931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0800" y="1317886"/>
            <a:ext cx="4614885" cy="1851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067" y="3191095"/>
            <a:ext cx="16030133" cy="344430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324" y="1317886"/>
            <a:ext cx="4688523" cy="18514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067" y="6487562"/>
            <a:ext cx="16207961" cy="34443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805" y="3020997"/>
            <a:ext cx="17671590" cy="1723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472829"/>
            <a:ext cx="10443600" cy="17234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5810" y="5055200"/>
            <a:ext cx="17533114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2229" y="1472829"/>
            <a:ext cx="10443600" cy="1723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9848" y="3054638"/>
            <a:ext cx="16969580" cy="25573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848" y="5532343"/>
            <a:ext cx="17397295" cy="25573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9848" y="7941819"/>
            <a:ext cx="9656571" cy="25573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0899" y="1962465"/>
            <a:ext cx="16075683" cy="7235737"/>
            <a:chOff x="1380899" y="1962465"/>
            <a:chExt cx="16075683" cy="7235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899" y="1962465"/>
              <a:ext cx="16075683" cy="72357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472829"/>
            <a:ext cx="10443600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038" y="3157457"/>
            <a:ext cx="16640704" cy="1723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317886"/>
            <a:ext cx="4729180" cy="19943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38" y="5123438"/>
            <a:ext cx="16813409" cy="2624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766" y="1022043"/>
            <a:ext cx="18263172" cy="65901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5256" y="5919885"/>
            <a:ext cx="12637281" cy="31997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2829" y="3152553"/>
            <a:ext cx="15890275" cy="26998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472829"/>
            <a:ext cx="5964323" cy="17234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067" y="5837728"/>
            <a:ext cx="12859561" cy="25914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2438" y="3250882"/>
            <a:ext cx="14905998" cy="6156420"/>
            <a:chOff x="2022438" y="3250882"/>
            <a:chExt cx="14905998" cy="6156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438" y="3250882"/>
              <a:ext cx="14905998" cy="61564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417" y="1431188"/>
            <a:ext cx="6082465" cy="18047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10060" y="4382375"/>
            <a:ext cx="11265594" cy="5480559"/>
            <a:chOff x="3510060" y="4382375"/>
            <a:chExt cx="11265594" cy="5480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0060" y="4382375"/>
              <a:ext cx="11265594" cy="54805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472829"/>
            <a:ext cx="5964323" cy="1723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829" y="2830038"/>
            <a:ext cx="12164447" cy="175014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417" y="1431188"/>
            <a:ext cx="6082465" cy="18047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829" y="2830038"/>
            <a:ext cx="13172380" cy="26998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829" y="5396734"/>
            <a:ext cx="12855666" cy="26998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8417" y="1446493"/>
            <a:ext cx="9089171" cy="17816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829" y="2830038"/>
            <a:ext cx="16692818" cy="26515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829" y="5396734"/>
            <a:ext cx="12705285" cy="269984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3920" y="2523887"/>
            <a:ext cx="8617874" cy="7501569"/>
            <a:chOff x="4833920" y="2523887"/>
            <a:chExt cx="8617874" cy="75015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3920" y="2523887"/>
              <a:ext cx="8617874" cy="75015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472829"/>
            <a:ext cx="8911866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038" y="3157457"/>
            <a:ext cx="15948438" cy="26249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317886"/>
            <a:ext cx="4729180" cy="19943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067" y="6078181"/>
            <a:ext cx="11242076" cy="25573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038" y="3157457"/>
            <a:ext cx="11217952" cy="1723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229" y="1317886"/>
            <a:ext cx="4586971" cy="199431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38" y="5157552"/>
            <a:ext cx="12421504" cy="1723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038" y="7225876"/>
            <a:ext cx="15453342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22438" y="4631130"/>
            <a:ext cx="14653042" cy="5183795"/>
            <a:chOff x="2022438" y="4631130"/>
            <a:chExt cx="14653042" cy="51837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438" y="4631130"/>
              <a:ext cx="14653042" cy="51837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38" y="3157457"/>
            <a:ext cx="14218800" cy="1723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324" y="1472829"/>
            <a:ext cx="3367580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4686" y="4532617"/>
            <a:ext cx="10408378" cy="5705478"/>
            <a:chOff x="4064686" y="4532617"/>
            <a:chExt cx="10408378" cy="57054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4686" y="4532617"/>
              <a:ext cx="10408378" cy="57054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324" y="1472829"/>
            <a:ext cx="3367580" cy="1723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38" y="3157457"/>
            <a:ext cx="9543752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743" y="742857"/>
            <a:ext cx="2808228" cy="26152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7637" y="3095637"/>
            <a:ext cx="5824090" cy="57595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50905" y="4668288"/>
            <a:ext cx="9983905" cy="5203211"/>
            <a:chOff x="4150905" y="4668288"/>
            <a:chExt cx="9983905" cy="5203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0905" y="4668288"/>
              <a:ext cx="9983905" cy="52032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324" y="1472829"/>
            <a:ext cx="3367580" cy="1723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038" y="3157457"/>
            <a:ext cx="14407009" cy="17234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3415" y="5005410"/>
            <a:ext cx="10998830" cy="14286"/>
            <a:chOff x="10663415" y="5005410"/>
            <a:chExt cx="1099883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320000">
              <a:off x="10663415" y="5005410"/>
              <a:ext cx="1099883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75390" y="-60952"/>
            <a:ext cx="10118248" cy="10337100"/>
            <a:chOff x="-975390" y="-60952"/>
            <a:chExt cx="10118248" cy="10337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75390" y="-60952"/>
              <a:ext cx="10118248" cy="103371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8647" y="4078800"/>
            <a:ext cx="10711287" cy="3405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445131" y="8217459"/>
            <a:ext cx="3001605" cy="449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396502" y="5030087"/>
            <a:ext cx="3098862" cy="449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85412" y="1931502"/>
            <a:ext cx="2921043" cy="449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821" y="254728"/>
            <a:ext cx="788632" cy="5962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8060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2228" y="1469638"/>
            <a:ext cx="5032992" cy="17434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066" y="3191095"/>
            <a:ext cx="15226668" cy="253968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066" y="6247619"/>
            <a:ext cx="14869525" cy="25396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994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800" y="1462019"/>
            <a:ext cx="3358478" cy="17587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752" y="3146647"/>
            <a:ext cx="7558230" cy="17587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752" y="4907933"/>
            <a:ext cx="8982040" cy="17587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752" y="6742857"/>
            <a:ext cx="10346925" cy="17587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573" y="0"/>
            <a:ext cx="20911125" cy="16828006"/>
            <a:chOff x="-226573" y="0"/>
            <a:chExt cx="20911125" cy="16828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573" y="0"/>
              <a:ext cx="20911125" cy="16828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0624" cy="10285714"/>
            <a:chOff x="0" y="0"/>
            <a:chExt cx="1828062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062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3962" y="-66893"/>
            <a:ext cx="7140028" cy="10419500"/>
            <a:chOff x="9893962" y="-66893"/>
            <a:chExt cx="7140028" cy="10419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3962" y="-66893"/>
              <a:ext cx="7140028" cy="10419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2326" y="5137129"/>
            <a:ext cx="11818746" cy="14286"/>
            <a:chOff x="8782326" y="5137129"/>
            <a:chExt cx="1181874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780000">
              <a:off x="8782326" y="5137129"/>
              <a:ext cx="11818746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895" y="1080390"/>
            <a:ext cx="10682735" cy="50848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5830" y="8821668"/>
            <a:ext cx="4668585" cy="7650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8573" y="8723014"/>
            <a:ext cx="660773" cy="660773"/>
            <a:chOff x="1358573" y="8723014"/>
            <a:chExt cx="660773" cy="6607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8573" y="8723014"/>
              <a:ext cx="660773" cy="6607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781" y="-1726133"/>
            <a:ext cx="8611190" cy="100730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3415" y="5005410"/>
            <a:ext cx="10998830" cy="14286"/>
            <a:chOff x="10663415" y="5005410"/>
            <a:chExt cx="1099883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320000">
              <a:off x="10663415" y="5005410"/>
              <a:ext cx="1099883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75390" y="-60952"/>
            <a:ext cx="10118248" cy="10337100"/>
            <a:chOff x="-975390" y="-60952"/>
            <a:chExt cx="10118248" cy="10337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75390" y="-60952"/>
              <a:ext cx="10118248" cy="103371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700" y="4078804"/>
            <a:ext cx="9142477" cy="3405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445131" y="8217459"/>
            <a:ext cx="3001605" cy="449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396502" y="5030087"/>
            <a:ext cx="3098862" cy="449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85412" y="1931502"/>
            <a:ext cx="2921043" cy="449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821" y="254728"/>
            <a:ext cx="788632" cy="5962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5199" y="5497518"/>
            <a:ext cx="18643294" cy="4388702"/>
            <a:chOff x="-405199" y="5497518"/>
            <a:chExt cx="18643294" cy="43887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5199" y="5497518"/>
              <a:ext cx="18643294" cy="43887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9113" y="2043490"/>
            <a:ext cx="4760800" cy="196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5476" y="2043490"/>
            <a:ext cx="4531533" cy="19638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68085" y="2435080"/>
            <a:ext cx="5714306" cy="14286"/>
            <a:chOff x="6468085" y="2435080"/>
            <a:chExt cx="5714306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468085" y="2435080"/>
              <a:ext cx="5714306" cy="142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631" y="445396"/>
            <a:ext cx="1469851" cy="5284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13810" y="5700680"/>
            <a:ext cx="9402858" cy="17130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572" y="7470602"/>
            <a:ext cx="10145039" cy="17216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5362" y="7470600"/>
            <a:ext cx="9684924" cy="17216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380" y="2027869"/>
            <a:ext cx="17206040" cy="6261870"/>
            <a:chOff x="563380" y="2027869"/>
            <a:chExt cx="17206040" cy="6261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380" y="2027869"/>
              <a:ext cx="17206040" cy="6261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1" y="445396"/>
            <a:ext cx="1469851" cy="5284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50895" y="522216"/>
            <a:ext cx="29387505" cy="109308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2229" y="1482191"/>
            <a:ext cx="5443713" cy="17183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631" y="445396"/>
            <a:ext cx="1469851" cy="528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3415" y="5135714"/>
            <a:ext cx="10998830" cy="14286"/>
            <a:chOff x="10663415" y="5135714"/>
            <a:chExt cx="1099883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320000">
              <a:off x="10663415" y="5135714"/>
              <a:ext cx="1099883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75390" y="-60952"/>
            <a:ext cx="10118248" cy="10337100"/>
            <a:chOff x="-975390" y="-60952"/>
            <a:chExt cx="10118248" cy="10337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75390" y="-60952"/>
              <a:ext cx="10118248" cy="103371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8171" y="4078800"/>
            <a:ext cx="10558906" cy="3405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445131" y="8217459"/>
            <a:ext cx="3001605" cy="449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396502" y="5030087"/>
            <a:ext cx="3098862" cy="449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485412" y="1931502"/>
            <a:ext cx="2921043" cy="4495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821" y="254728"/>
            <a:ext cx="788632" cy="596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631" y="445396"/>
            <a:ext cx="1041832" cy="52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810" y="2248581"/>
            <a:ext cx="15573485" cy="26249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10" y="5669276"/>
            <a:ext cx="16503409" cy="26249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2023-11-28T21:34:18Z</dcterms:created>
  <dcterms:modified xsi:type="dcterms:W3CDTF">2023-11-28T21:34:18Z</dcterms:modified>
</cp:coreProperties>
</file>